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811000" cy="16649700"/>
  <p:notesSz cx="6858000" cy="9144000"/>
  <p:embeddedFontLst>
    <p:embeddedFont>
      <p:font typeface="FF Providence Sans Bold" charset="1" panose="04010805020101010101"/>
      <p:regular r:id="rId7"/>
    </p:embeddedFont>
    <p:embeddedFont>
      <p:font typeface="Nunito Sans Condensed Semi-Bold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0191" y="550458"/>
            <a:ext cx="2887022" cy="2488088"/>
          </a:xfrm>
          <a:custGeom>
            <a:avLst/>
            <a:gdLst/>
            <a:ahLst/>
            <a:cxnLst/>
            <a:rect r="r" b="b" t="t" l="l"/>
            <a:pathLst>
              <a:path h="2488088" w="2887022">
                <a:moveTo>
                  <a:pt x="0" y="0"/>
                </a:moveTo>
                <a:lnTo>
                  <a:pt x="2887022" y="0"/>
                </a:lnTo>
                <a:lnTo>
                  <a:pt x="2887022" y="2488088"/>
                </a:lnTo>
                <a:lnTo>
                  <a:pt x="0" y="2488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84518" y="3812857"/>
            <a:ext cx="1467848" cy="1509356"/>
          </a:xfrm>
          <a:custGeom>
            <a:avLst/>
            <a:gdLst/>
            <a:ahLst/>
            <a:cxnLst/>
            <a:rect r="r" b="b" t="t" l="l"/>
            <a:pathLst>
              <a:path h="1509356" w="1467848">
                <a:moveTo>
                  <a:pt x="1467849" y="0"/>
                </a:moveTo>
                <a:lnTo>
                  <a:pt x="0" y="0"/>
                </a:lnTo>
                <a:lnTo>
                  <a:pt x="0" y="1509355"/>
                </a:lnTo>
                <a:lnTo>
                  <a:pt x="1467849" y="1509355"/>
                </a:lnTo>
                <a:lnTo>
                  <a:pt x="146784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90191" y="8245253"/>
            <a:ext cx="2523350" cy="4864289"/>
          </a:xfrm>
          <a:custGeom>
            <a:avLst/>
            <a:gdLst/>
            <a:ahLst/>
            <a:cxnLst/>
            <a:rect r="r" b="b" t="t" l="l"/>
            <a:pathLst>
              <a:path h="4864289" w="2523350">
                <a:moveTo>
                  <a:pt x="2523350" y="0"/>
                </a:moveTo>
                <a:lnTo>
                  <a:pt x="0" y="0"/>
                </a:lnTo>
                <a:lnTo>
                  <a:pt x="0" y="4864289"/>
                </a:lnTo>
                <a:lnTo>
                  <a:pt x="2523350" y="4864289"/>
                </a:lnTo>
                <a:lnTo>
                  <a:pt x="252335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0535" y="14248278"/>
            <a:ext cx="1556931" cy="1820972"/>
          </a:xfrm>
          <a:custGeom>
            <a:avLst/>
            <a:gdLst/>
            <a:ahLst/>
            <a:cxnLst/>
            <a:rect r="r" b="b" t="t" l="l"/>
            <a:pathLst>
              <a:path h="1820972" w="1556931">
                <a:moveTo>
                  <a:pt x="0" y="0"/>
                </a:moveTo>
                <a:lnTo>
                  <a:pt x="1556931" y="0"/>
                </a:lnTo>
                <a:lnTo>
                  <a:pt x="1556931" y="1820972"/>
                </a:lnTo>
                <a:lnTo>
                  <a:pt x="0" y="1820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8901123" y="9696271"/>
            <a:ext cx="2555107" cy="3120741"/>
          </a:xfrm>
          <a:custGeom>
            <a:avLst/>
            <a:gdLst/>
            <a:ahLst/>
            <a:cxnLst/>
            <a:rect r="r" b="b" t="t" l="l"/>
            <a:pathLst>
              <a:path h="3120741" w="2555107">
                <a:moveTo>
                  <a:pt x="2555106" y="0"/>
                </a:moveTo>
                <a:lnTo>
                  <a:pt x="0" y="0"/>
                </a:lnTo>
                <a:lnTo>
                  <a:pt x="0" y="3120741"/>
                </a:lnTo>
                <a:lnTo>
                  <a:pt x="2555106" y="3120741"/>
                </a:lnTo>
                <a:lnTo>
                  <a:pt x="255510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03306" y="13596185"/>
            <a:ext cx="4067371" cy="2242139"/>
          </a:xfrm>
          <a:custGeom>
            <a:avLst/>
            <a:gdLst/>
            <a:ahLst/>
            <a:cxnLst/>
            <a:rect r="r" b="b" t="t" l="l"/>
            <a:pathLst>
              <a:path h="2242139" w="4067371">
                <a:moveTo>
                  <a:pt x="0" y="0"/>
                </a:moveTo>
                <a:lnTo>
                  <a:pt x="4067372" y="0"/>
                </a:lnTo>
                <a:lnTo>
                  <a:pt x="4067372" y="2242138"/>
                </a:lnTo>
                <a:lnTo>
                  <a:pt x="0" y="22421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860787">
            <a:off x="10577042" y="3881277"/>
            <a:ext cx="619961" cy="571914"/>
          </a:xfrm>
          <a:custGeom>
            <a:avLst/>
            <a:gdLst/>
            <a:ahLst/>
            <a:cxnLst/>
            <a:rect r="r" b="b" t="t" l="l"/>
            <a:pathLst>
              <a:path h="571914" w="619961">
                <a:moveTo>
                  <a:pt x="0" y="0"/>
                </a:moveTo>
                <a:lnTo>
                  <a:pt x="619961" y="0"/>
                </a:lnTo>
                <a:lnTo>
                  <a:pt x="619961" y="571914"/>
                </a:lnTo>
                <a:lnTo>
                  <a:pt x="0" y="5719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582769" y="1020375"/>
            <a:ext cx="2589750" cy="2552081"/>
          </a:xfrm>
          <a:custGeom>
            <a:avLst/>
            <a:gdLst/>
            <a:ahLst/>
            <a:cxnLst/>
            <a:rect r="r" b="b" t="t" l="l"/>
            <a:pathLst>
              <a:path h="2552081" w="2589750">
                <a:moveTo>
                  <a:pt x="0" y="0"/>
                </a:moveTo>
                <a:lnTo>
                  <a:pt x="2589749" y="0"/>
                </a:lnTo>
                <a:lnTo>
                  <a:pt x="2589749" y="2552081"/>
                </a:lnTo>
                <a:lnTo>
                  <a:pt x="0" y="2552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488641" y="5245959"/>
            <a:ext cx="2020128" cy="2776808"/>
          </a:xfrm>
          <a:custGeom>
            <a:avLst/>
            <a:gdLst/>
            <a:ahLst/>
            <a:cxnLst/>
            <a:rect r="r" b="b" t="t" l="l"/>
            <a:pathLst>
              <a:path h="2776808" w="2020128">
                <a:moveTo>
                  <a:pt x="2020128" y="0"/>
                </a:moveTo>
                <a:lnTo>
                  <a:pt x="0" y="0"/>
                </a:lnTo>
                <a:lnTo>
                  <a:pt x="0" y="2776809"/>
                </a:lnTo>
                <a:lnTo>
                  <a:pt x="2020128" y="2776809"/>
                </a:lnTo>
                <a:lnTo>
                  <a:pt x="2020128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46680" y="402021"/>
            <a:ext cx="3066622" cy="3218783"/>
          </a:xfrm>
          <a:custGeom>
            <a:avLst/>
            <a:gdLst/>
            <a:ahLst/>
            <a:cxnLst/>
            <a:rect r="r" b="b" t="t" l="l"/>
            <a:pathLst>
              <a:path h="3218783" w="3066622">
                <a:moveTo>
                  <a:pt x="0" y="0"/>
                </a:moveTo>
                <a:lnTo>
                  <a:pt x="3066622" y="0"/>
                </a:lnTo>
                <a:lnTo>
                  <a:pt x="3066622" y="3218783"/>
                </a:lnTo>
                <a:lnTo>
                  <a:pt x="0" y="3218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246518" y="14105917"/>
            <a:ext cx="3262251" cy="2177553"/>
          </a:xfrm>
          <a:custGeom>
            <a:avLst/>
            <a:gdLst/>
            <a:ahLst/>
            <a:cxnLst/>
            <a:rect r="r" b="b" t="t" l="l"/>
            <a:pathLst>
              <a:path h="2177553" w="3262251">
                <a:moveTo>
                  <a:pt x="0" y="0"/>
                </a:moveTo>
                <a:lnTo>
                  <a:pt x="3262251" y="0"/>
                </a:lnTo>
                <a:lnTo>
                  <a:pt x="3262251" y="2177552"/>
                </a:lnTo>
                <a:lnTo>
                  <a:pt x="0" y="2177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7584524">
            <a:off x="7203321" y="15720154"/>
            <a:ext cx="619961" cy="571914"/>
          </a:xfrm>
          <a:custGeom>
            <a:avLst/>
            <a:gdLst/>
            <a:ahLst/>
            <a:cxnLst/>
            <a:rect r="r" b="b" t="t" l="l"/>
            <a:pathLst>
              <a:path h="571914" w="619961">
                <a:moveTo>
                  <a:pt x="619962" y="0"/>
                </a:moveTo>
                <a:lnTo>
                  <a:pt x="0" y="0"/>
                </a:lnTo>
                <a:lnTo>
                  <a:pt x="0" y="571914"/>
                </a:lnTo>
                <a:lnTo>
                  <a:pt x="619962" y="571914"/>
                </a:lnTo>
                <a:lnTo>
                  <a:pt x="619962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51989" y="6627699"/>
            <a:ext cx="797012" cy="779079"/>
          </a:xfrm>
          <a:custGeom>
            <a:avLst/>
            <a:gdLst/>
            <a:ahLst/>
            <a:cxnLst/>
            <a:rect r="r" b="b" t="t" l="l"/>
            <a:pathLst>
              <a:path h="779079" w="797012">
                <a:moveTo>
                  <a:pt x="0" y="0"/>
                </a:moveTo>
                <a:lnTo>
                  <a:pt x="797012" y="0"/>
                </a:lnTo>
                <a:lnTo>
                  <a:pt x="797012" y="779079"/>
                </a:lnTo>
                <a:lnTo>
                  <a:pt x="0" y="7790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301350">
            <a:off x="8184263" y="207904"/>
            <a:ext cx="797012" cy="779079"/>
          </a:xfrm>
          <a:custGeom>
            <a:avLst/>
            <a:gdLst/>
            <a:ahLst/>
            <a:cxnLst/>
            <a:rect r="r" b="b" t="t" l="l"/>
            <a:pathLst>
              <a:path h="779079" w="797012">
                <a:moveTo>
                  <a:pt x="797012" y="0"/>
                </a:moveTo>
                <a:lnTo>
                  <a:pt x="0" y="0"/>
                </a:lnTo>
                <a:lnTo>
                  <a:pt x="0" y="779079"/>
                </a:lnTo>
                <a:lnTo>
                  <a:pt x="797012" y="779079"/>
                </a:lnTo>
                <a:lnTo>
                  <a:pt x="797012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53770" y="4531097"/>
            <a:ext cx="6703461" cy="304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5"/>
              </a:lnSpc>
            </a:pPr>
            <a:r>
              <a:rPr lang="en-US" b="true" sz="9500" spc="-627">
                <a:solidFill>
                  <a:srgbClr val="C86A0A"/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NOAH IS WILD ONE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77631" y="7927213"/>
            <a:ext cx="4855738" cy="135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8"/>
              </a:lnSpc>
              <a:spcBef>
                <a:spcPct val="0"/>
              </a:spcBef>
            </a:pPr>
            <a:r>
              <a:rPr lang="en-US" b="true" sz="2605" spc="531">
                <a:solidFill>
                  <a:srgbClr val="694738"/>
                </a:solidFill>
                <a:latin typeface="Nunito Sans Condensed Semi-Bold"/>
                <a:ea typeface="Nunito Sans Condensed Semi-Bold"/>
                <a:cs typeface="Nunito Sans Condensed Semi-Bold"/>
                <a:sym typeface="Nunito Sans Condensed Semi-Bold"/>
              </a:rPr>
              <a:t>PLEASE JOIN US A FOR A FIRST BIRTHDAY CELEBRATION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19651" y="10017742"/>
            <a:ext cx="8171699" cy="43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8"/>
              </a:lnSpc>
              <a:spcBef>
                <a:spcPct val="0"/>
              </a:spcBef>
            </a:pPr>
            <a:r>
              <a:rPr lang="en-US" b="true" sz="2605" spc="531">
                <a:solidFill>
                  <a:srgbClr val="694738"/>
                </a:solidFill>
                <a:latin typeface="Nunito Sans Condensed Semi-Bold"/>
                <a:ea typeface="Nunito Sans Condensed Semi-Bold"/>
                <a:cs typeface="Nunito Sans Condensed Semi-Bold"/>
                <a:sym typeface="Nunito Sans Condensed Semi-Bold"/>
              </a:rPr>
              <a:t>AUGUST</a:t>
            </a:r>
            <a:r>
              <a:rPr lang="en-US" b="true" sz="2605" spc="531" strike="noStrike" u="none">
                <a:solidFill>
                  <a:srgbClr val="694738"/>
                </a:solidFill>
                <a:latin typeface="Nunito Sans Condensed Semi-Bold"/>
                <a:ea typeface="Nunito Sans Condensed Semi-Bold"/>
                <a:cs typeface="Nunito Sans Condensed Semi-Bold"/>
                <a:sym typeface="Nunito Sans Condensed Semi-Bold"/>
              </a:rPr>
              <a:t> 17TH AT 3PM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19651" y="10686240"/>
            <a:ext cx="8171699" cy="43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8"/>
              </a:lnSpc>
              <a:spcBef>
                <a:spcPct val="0"/>
              </a:spcBef>
            </a:pPr>
            <a:r>
              <a:rPr lang="en-US" b="true" sz="2605" spc="531" strike="noStrike" u="none">
                <a:solidFill>
                  <a:srgbClr val="694738"/>
                </a:solidFill>
                <a:latin typeface="Nunito Sans Condensed Semi-Bold"/>
                <a:ea typeface="Nunito Sans Condensed Semi-Bold"/>
                <a:cs typeface="Nunito Sans Condensed Semi-Bold"/>
                <a:sym typeface="Nunito Sans Condensed Semi-Bold"/>
              </a:rPr>
              <a:t>THE WILSON HOME</a:t>
            </a:r>
          </a:p>
        </p:txBody>
      </p:sp>
      <p:sp>
        <p:nvSpPr>
          <p:cNvPr name="TextBox 20" id="20"/>
          <p:cNvSpPr txBox="true"/>
          <p:nvPr/>
        </p:nvSpPr>
        <p:spPr>
          <a:xfrm rot="-31962">
            <a:off x="2945193" y="11380991"/>
            <a:ext cx="5920173" cy="42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8"/>
              </a:lnSpc>
              <a:spcBef>
                <a:spcPct val="0"/>
              </a:spcBef>
            </a:pPr>
            <a:r>
              <a:rPr lang="en-US" b="true" sz="2605" spc="531" strike="noStrike" u="none">
                <a:solidFill>
                  <a:srgbClr val="694738"/>
                </a:solidFill>
                <a:latin typeface="Nunito Sans Condensed Semi-Bold"/>
                <a:ea typeface="Nunito Sans Condensed Semi-Bold"/>
                <a:cs typeface="Nunito Sans Condensed Semi-Bold"/>
                <a:sym typeface="Nunito Sans Condensed Semi-Bold"/>
              </a:rPr>
              <a:t>RSVP TO 123-456-7890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DAHBlsRYLOs</dc:identifier>
  <dcterms:modified xsi:type="dcterms:W3CDTF">2011-08-01T06:04:30Z</dcterms:modified>
  <cp:revision>1</cp:revision>
  <dc:title>Orange Brown Illustrated Safari Animals Wild One First Birthday Virtual Invitation</dc:title>
</cp:coreProperties>
</file>